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679" r:id="rId2"/>
  </p:sldMasterIdLst>
  <p:notesMasterIdLst>
    <p:notesMasterId r:id="rId5"/>
  </p:notesMasterIdLst>
  <p:sldIdLst>
    <p:sldId id="265" r:id="rId3"/>
    <p:sldId id="268" r:id="rId4"/>
  </p:sldIdLst>
  <p:sldSz cx="51206400" cy="32918400"/>
  <p:notesSz cx="6858000" cy="9144000"/>
  <p:defaultTextStyle>
    <a:defPPr>
      <a:defRPr lang="en-US"/>
    </a:defPPr>
    <a:lvl1pPr marL="0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1pPr>
    <a:lvl2pPr marL="2018704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2pPr>
    <a:lvl3pPr marL="4037409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3pPr>
    <a:lvl4pPr marL="6056113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4pPr>
    <a:lvl5pPr marL="8074818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5pPr>
    <a:lvl6pPr marL="10093522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6pPr>
    <a:lvl7pPr marL="12112227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7pPr>
    <a:lvl8pPr marL="14130931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8pPr>
    <a:lvl9pPr marL="16149636" algn="l" defTabSz="4037409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i Lindberg" initials="VL" lastIdx="1" clrIdx="0">
    <p:extLst>
      <p:ext uri="{19B8F6BF-5375-455C-9EA6-DF929625EA0E}">
        <p15:presenceInfo xmlns:p15="http://schemas.microsoft.com/office/powerpoint/2012/main" userId="S::vlindberg@ahint.com::cae797e8-4bac-4f70-923a-d62ef351dc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1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" d="100"/>
          <a:sy n="15" d="100"/>
        </p:scale>
        <p:origin x="10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B24FE-FE5B-473D-BA05-A5921488AA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901F9-1434-412F-8523-87C5DE5FF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1pPr>
    <a:lvl2pPr marL="2018704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2pPr>
    <a:lvl3pPr marL="4037409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3pPr>
    <a:lvl4pPr marL="6056113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4pPr>
    <a:lvl5pPr marL="8074818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5pPr>
    <a:lvl6pPr marL="10093522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6pPr>
    <a:lvl7pPr marL="12112227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7pPr>
    <a:lvl8pPr marL="14130931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8pPr>
    <a:lvl9pPr marL="16149636" algn="l" defTabSz="4037409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4886" y="6004414"/>
            <a:ext cx="15856491" cy="822147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392797" indent="-535689">
              <a:defRPr sz="2366">
                <a:latin typeface="Trebuchet MS" pitchFamily="34" charset="0"/>
              </a:defRPr>
            </a:lvl2pPr>
            <a:lvl3pPr marL="1928486" indent="-535689">
              <a:defRPr sz="2366">
                <a:latin typeface="Trebuchet MS" pitchFamily="34" charset="0"/>
              </a:defRPr>
            </a:lvl3pPr>
            <a:lvl4pPr marL="2517746" indent="-589260">
              <a:defRPr sz="2366">
                <a:latin typeface="Trebuchet MS" pitchFamily="34" charset="0"/>
              </a:defRPr>
            </a:lvl4pPr>
            <a:lvl5pPr marL="2946297" indent="-428551">
              <a:defRPr sz="2366">
                <a:latin typeface="Trebuchet MS" pitchFamily="34" charset="0"/>
              </a:defRPr>
            </a:lvl5pPr>
          </a:lstStyle>
          <a:p>
            <a:pPr lvl="0"/>
            <a:r>
              <a:rPr lang="en-US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6061" y="5291022"/>
            <a:ext cx="15835316" cy="747437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076066" y="18035266"/>
            <a:ext cx="15858343" cy="822147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392797" indent="-535689">
              <a:defRPr sz="2366">
                <a:latin typeface="Trebuchet MS" pitchFamily="34" charset="0"/>
              </a:defRPr>
            </a:lvl2pPr>
            <a:lvl3pPr marL="1928486" indent="-535689">
              <a:defRPr sz="2366">
                <a:latin typeface="Trebuchet MS" pitchFamily="34" charset="0"/>
              </a:defRPr>
            </a:lvl3pPr>
            <a:lvl4pPr marL="2517746" indent="-589260">
              <a:defRPr sz="2366">
                <a:latin typeface="Trebuchet MS" pitchFamily="34" charset="0"/>
              </a:defRPr>
            </a:lvl4pPr>
            <a:lvl5pPr marL="2946297" indent="-428551">
              <a:defRPr sz="2366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99095" y="17268254"/>
            <a:ext cx="15835316" cy="747437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7679996" y="21389870"/>
            <a:ext cx="15833458" cy="822147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392797" indent="-535689">
              <a:defRPr sz="2366">
                <a:latin typeface="Trebuchet MS" pitchFamily="34" charset="0"/>
              </a:defRPr>
            </a:lvl2pPr>
            <a:lvl3pPr marL="1928486" indent="-535689">
              <a:defRPr sz="2366">
                <a:latin typeface="Trebuchet MS" pitchFamily="34" charset="0"/>
              </a:defRPr>
            </a:lvl3pPr>
            <a:lvl4pPr marL="2517746" indent="-589260">
              <a:defRPr sz="2366">
                <a:latin typeface="Trebuchet MS" pitchFamily="34" charset="0"/>
              </a:defRPr>
            </a:lvl4pPr>
            <a:lvl5pPr marL="2946297" indent="-428551">
              <a:defRPr sz="2366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7679996" y="20598690"/>
            <a:ext cx="15833458" cy="747437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7689257" y="6004414"/>
            <a:ext cx="15833458" cy="822147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392797" indent="-535689">
              <a:defRPr sz="2366">
                <a:latin typeface="Trebuchet MS" pitchFamily="34" charset="0"/>
              </a:defRPr>
            </a:lvl2pPr>
            <a:lvl3pPr marL="1928486" indent="-535689">
              <a:defRPr sz="2366">
                <a:latin typeface="Trebuchet MS" pitchFamily="34" charset="0"/>
              </a:defRPr>
            </a:lvl3pPr>
            <a:lvl4pPr marL="2517746" indent="-589260">
              <a:defRPr sz="2366">
                <a:latin typeface="Trebuchet MS" pitchFamily="34" charset="0"/>
              </a:defRPr>
            </a:lvl4pPr>
            <a:lvl5pPr marL="2946297" indent="-428551">
              <a:defRPr sz="2366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7681851" y="5291022"/>
            <a:ext cx="15842719" cy="747437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4295039" y="5291022"/>
            <a:ext cx="15838701" cy="747437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4295039" y="6004414"/>
            <a:ext cx="15838701" cy="822147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392797" indent="-535689">
              <a:defRPr sz="2366">
                <a:latin typeface="Trebuchet MS" pitchFamily="34" charset="0"/>
              </a:defRPr>
            </a:lvl2pPr>
            <a:lvl3pPr marL="1928486" indent="-535689">
              <a:defRPr sz="2366">
                <a:latin typeface="Trebuchet MS" pitchFamily="34" charset="0"/>
              </a:defRPr>
            </a:lvl3pPr>
            <a:lvl4pPr marL="2517746" indent="-589260">
              <a:defRPr sz="2366">
                <a:latin typeface="Trebuchet MS" pitchFamily="34" charset="0"/>
              </a:defRPr>
            </a:lvl4pPr>
            <a:lvl5pPr marL="2946297" indent="-428551">
              <a:defRPr sz="2366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4295039" y="17236146"/>
            <a:ext cx="15838701" cy="747437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34289164" y="17949542"/>
            <a:ext cx="15844570" cy="822147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tabLst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392797" indent="-535689">
              <a:defRPr sz="2366">
                <a:latin typeface="Trebuchet MS" pitchFamily="34" charset="0"/>
              </a:defRPr>
            </a:lvl2pPr>
            <a:lvl3pPr marL="1928486" indent="-535689">
              <a:defRPr sz="2366">
                <a:latin typeface="Trebuchet MS" pitchFamily="34" charset="0"/>
              </a:defRPr>
            </a:lvl3pPr>
            <a:lvl4pPr marL="2517746" indent="-589260">
              <a:defRPr sz="2366">
                <a:latin typeface="Trebuchet MS" pitchFamily="34" charset="0"/>
              </a:defRPr>
            </a:lvl4pPr>
            <a:lvl5pPr marL="2946297" indent="-428551">
              <a:defRPr sz="2366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4295039" y="25618958"/>
            <a:ext cx="15838701" cy="747437"/>
          </a:xfrm>
          <a:prstGeom prst="rect">
            <a:avLst/>
          </a:prstGeom>
          <a:noFill/>
        </p:spPr>
        <p:txBody>
          <a:bodyPr wrap="square" lIns="65304" tIns="65304" rIns="65304" bIns="65304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34295037" y="26418078"/>
            <a:ext cx="15844570" cy="822147"/>
          </a:xfrm>
          <a:prstGeom prst="rect">
            <a:avLst/>
          </a:prstGeom>
        </p:spPr>
        <p:txBody>
          <a:bodyPr wrap="square" lIns="163258" tIns="163258" rIns="163258" bIns="163258">
            <a:sp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392797" indent="-535689">
              <a:defRPr sz="2366">
                <a:latin typeface="Trebuchet MS" pitchFamily="34" charset="0"/>
              </a:defRPr>
            </a:lvl2pPr>
            <a:lvl3pPr marL="1928486" indent="-535689">
              <a:defRPr sz="2366">
                <a:latin typeface="Trebuchet MS" pitchFamily="34" charset="0"/>
              </a:defRPr>
            </a:lvl3pPr>
            <a:lvl4pPr marL="2517746" indent="-589260">
              <a:defRPr sz="2366">
                <a:latin typeface="Trebuchet MS" pitchFamily="34" charset="0"/>
              </a:defRPr>
            </a:lvl4pPr>
            <a:lvl5pPr marL="2946297" indent="-428551">
              <a:defRPr sz="2366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6810279" y="2283404"/>
            <a:ext cx="37585842" cy="12079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300">
                <a:solidFill>
                  <a:schemeClr val="tx1"/>
                </a:solidFill>
              </a:defRPr>
            </a:lvl1pPr>
            <a:lvl2pPr>
              <a:buFontTx/>
              <a:buNone/>
              <a:defRPr sz="9450"/>
            </a:lvl2pPr>
            <a:lvl3pPr>
              <a:buFontTx/>
              <a:buNone/>
              <a:defRPr sz="9450"/>
            </a:lvl3pPr>
            <a:lvl4pPr>
              <a:buFontTx/>
              <a:buNone/>
              <a:defRPr sz="9450"/>
            </a:lvl4pPr>
            <a:lvl5pPr>
              <a:buFontTx/>
              <a:buNone/>
              <a:defRPr sz="945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6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6810279" y="3458212"/>
            <a:ext cx="37585842" cy="9518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5250">
                <a:solidFill>
                  <a:schemeClr val="tx1"/>
                </a:solidFill>
              </a:defRPr>
            </a:lvl1pPr>
            <a:lvl2pPr>
              <a:buFontTx/>
              <a:buNone/>
              <a:defRPr sz="9450"/>
            </a:lvl2pPr>
            <a:lvl3pPr>
              <a:buFontTx/>
              <a:buNone/>
              <a:defRPr sz="9450"/>
            </a:lvl3pPr>
            <a:lvl4pPr>
              <a:buFontTx/>
              <a:buNone/>
              <a:defRPr sz="9450"/>
            </a:lvl4pPr>
            <a:lvl5pPr>
              <a:buFontTx/>
              <a:buNone/>
              <a:defRPr sz="945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6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6810279" y="478906"/>
            <a:ext cx="37585842" cy="1804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9450" b="1">
                <a:solidFill>
                  <a:schemeClr val="tx1"/>
                </a:solidFill>
              </a:defRPr>
            </a:lvl1pPr>
            <a:lvl2pPr>
              <a:buFontTx/>
              <a:buNone/>
              <a:defRPr sz="9450"/>
            </a:lvl2pPr>
            <a:lvl3pPr>
              <a:buFontTx/>
              <a:buNone/>
              <a:defRPr sz="9450"/>
            </a:lvl3pPr>
            <a:lvl4pPr>
              <a:buFontTx/>
              <a:buNone/>
              <a:defRPr sz="9450"/>
            </a:lvl4pPr>
            <a:lvl5pPr>
              <a:buFontTx/>
              <a:buNone/>
              <a:defRPr sz="9450"/>
            </a:lvl5pPr>
          </a:lstStyle>
          <a:p>
            <a:pPr lvl="0"/>
            <a:r>
              <a:rPr lang="en-US"/>
              <a:t>Click </a:t>
            </a:r>
            <a:r>
              <a:rPr lang="en-US" dirty="0"/>
              <a:t>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3918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B263-1382-0049-9FA7-45C2F57C37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0442" y="5811889"/>
            <a:ext cx="22759418" cy="653251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18480" b="1" i="0">
                <a:solidFill>
                  <a:schemeClr val="tx1"/>
                </a:solidFill>
                <a:latin typeface="AvenirNext LT Pro Medium" panose="020B0503020202020204" pitchFamily="34" charset="77"/>
              </a:defRPr>
            </a:lvl1pPr>
          </a:lstStyle>
          <a:p>
            <a:r>
              <a:rPr lang="en-US" dirty="0"/>
              <a:t>Title For Presentation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82B48-14C4-A842-9228-FE15064D4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0442" y="12997543"/>
            <a:ext cx="22759418" cy="16851086"/>
          </a:xfrm>
        </p:spPr>
        <p:txBody>
          <a:bodyPr>
            <a:noAutofit/>
          </a:bodyPr>
          <a:lstStyle>
            <a:lvl1pPr marL="857250" indent="-857250" algn="l">
              <a:lnSpc>
                <a:spcPct val="100000"/>
              </a:lnSpc>
              <a:buFont typeface="Arial" panose="020B0604020202020204" pitchFamily="34" charset="0"/>
              <a:buChar char="•"/>
              <a:defRPr sz="6720" b="0" i="0" spc="0">
                <a:solidFill>
                  <a:schemeClr val="tx1"/>
                </a:solidFill>
                <a:latin typeface="AvenirNext LT Pro Medium" panose="020B0503020202020204" pitchFamily="34" charset="77"/>
              </a:defRPr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Author </a:t>
            </a:r>
            <a:r>
              <a:rPr lang="en-US" dirty="0"/>
              <a:t>Name</a:t>
            </a:r>
            <a:r>
              <a:rPr lang="en-US"/>
              <a:t>, Author </a:t>
            </a:r>
            <a:r>
              <a:rPr lang="en-US" dirty="0"/>
              <a:t>Name</a:t>
            </a:r>
            <a:r>
              <a:rPr lang="en-US"/>
              <a:t>, Author </a:t>
            </a:r>
            <a:r>
              <a:rPr lang="en-US" dirty="0"/>
              <a:t>Name</a:t>
            </a:r>
            <a:r>
              <a:rPr lang="en-US"/>
              <a:t>, Author </a:t>
            </a:r>
            <a:r>
              <a:rPr lang="en-US" dirty="0"/>
              <a:t>Name</a:t>
            </a:r>
            <a:r>
              <a:rPr lang="en-US"/>
              <a:t>, Author </a:t>
            </a:r>
            <a:r>
              <a:rPr lang="en-US" dirty="0"/>
              <a:t>Name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BD32ED39-B9CE-364A-BE12-FEC3A5AE2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25516" b="7513"/>
          <a:stretch/>
        </p:blipFill>
        <p:spPr>
          <a:xfrm>
            <a:off x="28870628" y="6204857"/>
            <a:ext cx="22335772" cy="26713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F6D8A-C6A3-4BB4-BE8F-944AA79ACE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45" y="446558"/>
            <a:ext cx="8928650" cy="34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92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 userDrawn="1"/>
        </p:nvSpPr>
        <p:spPr bwMode="auto">
          <a:xfrm>
            <a:off x="0" y="4"/>
            <a:ext cx="512064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5715" tIns="42854" rIns="85715" bIns="42854" anchor="ctr"/>
          <a:lstStyle/>
          <a:p>
            <a:pPr>
              <a:defRPr/>
            </a:pPr>
            <a:endParaRPr lang="en-US" sz="2366"/>
          </a:p>
        </p:txBody>
      </p:sp>
      <p:sp>
        <p:nvSpPr>
          <p:cNvPr id="8" name="Rectangle 33"/>
          <p:cNvSpPr>
            <a:spLocks noChangeArrowheads="1"/>
          </p:cNvSpPr>
          <p:nvPr userDrawn="1"/>
        </p:nvSpPr>
        <p:spPr bwMode="auto">
          <a:xfrm>
            <a:off x="1066809" y="5245276"/>
            <a:ext cx="15849600" cy="2674620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5715" tIns="42854" rIns="85715" bIns="42854" anchor="ctr"/>
          <a:lstStyle/>
          <a:p>
            <a:pPr>
              <a:defRPr/>
            </a:pPr>
            <a:endParaRPr lang="en-US" sz="2366"/>
          </a:p>
        </p:txBody>
      </p:sp>
      <p:sp>
        <p:nvSpPr>
          <p:cNvPr id="21" name="Rectangle 33"/>
          <p:cNvSpPr>
            <a:spLocks noChangeArrowheads="1"/>
          </p:cNvSpPr>
          <p:nvPr userDrawn="1"/>
        </p:nvSpPr>
        <p:spPr bwMode="auto">
          <a:xfrm>
            <a:off x="34285067" y="5245280"/>
            <a:ext cx="15849600" cy="2674620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5715" tIns="42854" rIns="85715" bIns="42854" anchor="ctr"/>
          <a:lstStyle/>
          <a:p>
            <a:pPr>
              <a:defRPr/>
            </a:pPr>
            <a:endParaRPr lang="en-US" sz="2366"/>
          </a:p>
        </p:txBody>
      </p:sp>
      <p:sp>
        <p:nvSpPr>
          <p:cNvPr id="22" name="Rectangle 33"/>
          <p:cNvSpPr>
            <a:spLocks noChangeArrowheads="1"/>
          </p:cNvSpPr>
          <p:nvPr userDrawn="1"/>
        </p:nvSpPr>
        <p:spPr bwMode="auto">
          <a:xfrm>
            <a:off x="17675940" y="5245280"/>
            <a:ext cx="15849600" cy="26746200"/>
          </a:xfrm>
          <a:prstGeom prst="roundRect">
            <a:avLst>
              <a:gd name="adj" fmla="val 3486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5715" tIns="42854" rIns="85715" bIns="42854" anchor="ctr"/>
          <a:lstStyle/>
          <a:p>
            <a:pPr>
              <a:defRPr/>
            </a:pPr>
            <a:endParaRPr lang="en-US" sz="2366"/>
          </a:p>
        </p:txBody>
      </p:sp>
    </p:spTree>
    <p:extLst>
      <p:ext uri="{BB962C8B-B14F-4D97-AF65-F5344CB8AC3E}">
        <p14:creationId xmlns:p14="http://schemas.microsoft.com/office/powerpoint/2010/main" val="210951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114103" rtl="0" eaLnBrk="1" latinLnBrk="0" hangingPunct="1">
        <a:spcBef>
          <a:spcPct val="0"/>
        </a:spcBef>
        <a:buNone/>
        <a:defRPr sz="8271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542786" indent="-1542786" algn="l" defTabSz="4114103" rtl="0" eaLnBrk="1" latinLnBrk="0" hangingPunct="1">
        <a:spcBef>
          <a:spcPct val="20000"/>
        </a:spcBef>
        <a:buFont typeface="Arial" pitchFamily="34" charset="0"/>
        <a:buChar char="•"/>
        <a:defRPr sz="14441" kern="1200">
          <a:solidFill>
            <a:schemeClr val="tx1"/>
          </a:solidFill>
          <a:latin typeface="+mn-lt"/>
          <a:ea typeface="+mn-ea"/>
          <a:cs typeface="+mn-cs"/>
        </a:defRPr>
      </a:lvl1pPr>
      <a:lvl2pPr marL="3342710" indent="-1285655" algn="l" defTabSz="4114103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627" indent="-1028524" algn="l" defTabSz="4114103" rtl="0" eaLnBrk="1" latinLnBrk="0" hangingPunct="1">
        <a:spcBef>
          <a:spcPct val="20000"/>
        </a:spcBef>
        <a:buFont typeface="Arial" pitchFamily="34" charset="0"/>
        <a:buChar char="•"/>
        <a:defRPr sz="10896" kern="1200">
          <a:solidFill>
            <a:schemeClr val="tx1"/>
          </a:solidFill>
          <a:latin typeface="+mn-lt"/>
          <a:ea typeface="+mn-ea"/>
          <a:cs typeface="+mn-cs"/>
        </a:defRPr>
      </a:lvl3pPr>
      <a:lvl4pPr marL="7199679" indent="-1028524" algn="l" defTabSz="4114103" rtl="0" eaLnBrk="1" latinLnBrk="0" hangingPunct="1">
        <a:spcBef>
          <a:spcPct val="20000"/>
        </a:spcBef>
        <a:buFont typeface="Arial" pitchFamily="34" charset="0"/>
        <a:buChar char="–"/>
        <a:defRPr sz="9055" kern="1200">
          <a:solidFill>
            <a:schemeClr val="tx1"/>
          </a:solidFill>
          <a:latin typeface="+mn-lt"/>
          <a:ea typeface="+mn-ea"/>
          <a:cs typeface="+mn-cs"/>
        </a:defRPr>
      </a:lvl4pPr>
      <a:lvl5pPr marL="9256730" indent="-1028524" algn="l" defTabSz="4114103" rtl="0" eaLnBrk="1" latinLnBrk="0" hangingPunct="1">
        <a:spcBef>
          <a:spcPct val="20000"/>
        </a:spcBef>
        <a:buFont typeface="Arial" pitchFamily="34" charset="0"/>
        <a:buChar char="»"/>
        <a:defRPr sz="9055" kern="1200">
          <a:solidFill>
            <a:schemeClr val="tx1"/>
          </a:solidFill>
          <a:latin typeface="+mn-lt"/>
          <a:ea typeface="+mn-ea"/>
          <a:cs typeface="+mn-cs"/>
        </a:defRPr>
      </a:lvl5pPr>
      <a:lvl6pPr marL="11313775" indent="-1028524" algn="l" defTabSz="4114103" rtl="0" eaLnBrk="1" latinLnBrk="0" hangingPunct="1">
        <a:spcBef>
          <a:spcPct val="20000"/>
        </a:spcBef>
        <a:buFont typeface="Arial" pitchFamily="34" charset="0"/>
        <a:buChar char="•"/>
        <a:defRPr sz="9055" kern="1200">
          <a:solidFill>
            <a:schemeClr val="tx1"/>
          </a:solidFill>
          <a:latin typeface="+mn-lt"/>
          <a:ea typeface="+mn-ea"/>
          <a:cs typeface="+mn-cs"/>
        </a:defRPr>
      </a:lvl6pPr>
      <a:lvl7pPr marL="13370826" indent="-1028524" algn="l" defTabSz="4114103" rtl="0" eaLnBrk="1" latinLnBrk="0" hangingPunct="1">
        <a:spcBef>
          <a:spcPct val="20000"/>
        </a:spcBef>
        <a:buFont typeface="Arial" pitchFamily="34" charset="0"/>
        <a:buChar char="•"/>
        <a:defRPr sz="9055" kern="1200">
          <a:solidFill>
            <a:schemeClr val="tx1"/>
          </a:solidFill>
          <a:latin typeface="+mn-lt"/>
          <a:ea typeface="+mn-ea"/>
          <a:cs typeface="+mn-cs"/>
        </a:defRPr>
      </a:lvl7pPr>
      <a:lvl8pPr marL="15427878" indent="-1028524" algn="l" defTabSz="4114103" rtl="0" eaLnBrk="1" latinLnBrk="0" hangingPunct="1">
        <a:spcBef>
          <a:spcPct val="20000"/>
        </a:spcBef>
        <a:buFont typeface="Arial" pitchFamily="34" charset="0"/>
        <a:buChar char="•"/>
        <a:defRPr sz="9055" kern="1200">
          <a:solidFill>
            <a:schemeClr val="tx1"/>
          </a:solidFill>
          <a:latin typeface="+mn-lt"/>
          <a:ea typeface="+mn-ea"/>
          <a:cs typeface="+mn-cs"/>
        </a:defRPr>
      </a:lvl8pPr>
      <a:lvl9pPr marL="17484929" indent="-1028524" algn="l" defTabSz="4114103" rtl="0" eaLnBrk="1" latinLnBrk="0" hangingPunct="1">
        <a:spcBef>
          <a:spcPct val="20000"/>
        </a:spcBef>
        <a:buFont typeface="Arial" pitchFamily="34" charset="0"/>
        <a:buChar char="•"/>
        <a:defRPr sz="90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1pPr>
      <a:lvl2pPr marL="2057052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2pPr>
      <a:lvl3pPr marL="4114103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3pPr>
      <a:lvl4pPr marL="6171151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4pPr>
      <a:lvl5pPr marL="8228199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5pPr>
      <a:lvl6pPr marL="10285251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6pPr>
      <a:lvl7pPr marL="12342302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7pPr>
      <a:lvl8pPr marL="14399350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8pPr>
      <a:lvl9pPr marL="16456402" algn="l" defTabSz="4114103" rtl="0" eaLnBrk="1" latinLnBrk="0" hangingPunct="1">
        <a:defRPr sz="80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40321-CAC8-B04F-9797-7C268B89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3637798"/>
            <a:ext cx="44165520" cy="2100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Slide Header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F9A72-D750-8F47-B40E-C3ABEB7DF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0440" y="9608616"/>
            <a:ext cx="44165520" cy="20040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17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dt="0"/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5120" b="1" i="0" kern="1200">
          <a:solidFill>
            <a:schemeClr val="tx1"/>
          </a:solidFill>
          <a:latin typeface="AvenirNext LT Pro Medium" panose="020B0503020202020204" pitchFamily="34" charset="77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150000"/>
        </a:lnSpc>
        <a:spcBef>
          <a:spcPts val="42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AvenirNext LT Pro Regular" panose="020B0503020202020204" pitchFamily="34" charset="77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15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AvenirNext LT Pro Regular" panose="020B0503020202020204" pitchFamily="34" charset="77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15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AvenirNext LT Pro Regular" panose="020B0503020202020204" pitchFamily="34" charset="77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15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AvenirNext LT Pro Regular" panose="020B0503020202020204" pitchFamily="34" charset="77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150000"/>
        </a:lnSpc>
        <a:spcBef>
          <a:spcPts val="21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AvenirNext LT Pro Regular" panose="020B0503020202020204" pitchFamily="34" charset="77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76B0FA7-2B50-4E84-A151-2DAD04DBF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486" y="4341774"/>
            <a:ext cx="24516374" cy="3397428"/>
          </a:xfrm>
        </p:spPr>
        <p:txBody>
          <a:bodyPr/>
          <a:lstStyle/>
          <a:p>
            <a:r>
              <a:rPr lang="en-US"/>
              <a:t>Poster Requirments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948D32-482F-4FF2-AC56-FEBE6AEBE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487" y="7739203"/>
            <a:ext cx="26844170" cy="21913484"/>
          </a:xfrm>
        </p:spPr>
        <p:txBody>
          <a:bodyPr/>
          <a:lstStyle/>
          <a:p>
            <a:r>
              <a:rPr lang="en-US" sz="8800"/>
              <a:t>All posters must be designed and submitted in PowerPoint</a:t>
            </a:r>
          </a:p>
          <a:p>
            <a:r>
              <a:rPr lang="en-US" sz="8800"/>
              <a:t>All posters should be one slide only</a:t>
            </a:r>
          </a:p>
          <a:p>
            <a:r>
              <a:rPr lang="en-US" sz="8800"/>
              <a:t>Dimensions: 56”x36” (do not change)</a:t>
            </a:r>
          </a:p>
          <a:p>
            <a:r>
              <a:rPr lang="en-US" sz="8800"/>
              <a:t>Minimum Font Size: 32</a:t>
            </a:r>
          </a:p>
          <a:p>
            <a:r>
              <a:rPr lang="en-US" sz="8800"/>
              <a:t>Be sure to include: Title, authors, references, acknowledgements, required DOE disclaimers (if applicable)</a:t>
            </a:r>
          </a:p>
          <a:p>
            <a:r>
              <a:rPr lang="en-US" sz="8800"/>
              <a:t>Make sure font colors and backgrounds have sufficient contrast.</a:t>
            </a:r>
          </a:p>
          <a:p>
            <a:r>
              <a:rPr lang="en-US" sz="8800"/>
              <a:t>Feel free to format the poster however you need to best display your work. Slide 2 is the template that must be used for your poster presentation. </a:t>
            </a:r>
          </a:p>
          <a:p>
            <a:r>
              <a:rPr lang="en-US" sz="8800"/>
              <a:t>GR will print posters prior to the conference</a:t>
            </a:r>
          </a:p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6AE6D-CFB1-42D2-AE10-5EA08A32E98B}"/>
              </a:ext>
            </a:extLst>
          </p:cNvPr>
          <p:cNvSpPr txBox="1"/>
          <p:nvPr/>
        </p:nvSpPr>
        <p:spPr>
          <a:xfrm>
            <a:off x="1763486" y="30697714"/>
            <a:ext cx="20645844" cy="13716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6600" b="1">
                <a:latin typeface="Calibri" panose="020F0502020204030204" pitchFamily="34" charset="0"/>
                <a:cs typeface="Calibri" panose="020F0502020204030204" pitchFamily="34" charset="0"/>
              </a:rPr>
              <a:t>2022 Geothermal Rising Conference, August 28-31, 2022</a:t>
            </a:r>
            <a:endParaRPr lang="en-US"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8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678C40-A453-4EDB-A0E1-56FAF1CB5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4886" y="6004414"/>
            <a:ext cx="15856491" cy="82214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820CD7-A72D-487C-8BAF-1E4524C46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114FB07-441B-444F-ADD0-9BC544EF62E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77C9C2C-FA8E-4113-9083-F9FEE71FE1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FF4F41B-61B1-42FA-AC8F-E81CEEDA95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92E8867-5C2B-4EC3-AA12-4E6C4521CC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D550CC5-0CC6-42D9-A1BB-A47EFCFAD3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4F5E3B6-AAA5-4E3E-A7F7-D6A24839BC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6C58161-677D-444F-8709-DC614A2216F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A167032-8DD9-420D-9388-573A54216A4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17DB952-A94C-4CBF-842D-6F642218CC2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F70CA6-D680-454A-AEA2-24F41672F2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BD3B1A0-0990-42EB-8511-781266595C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9512360-5DB9-4BED-B939-FB3A5EDA5C8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F84A87D-0F53-4E2B-A48C-4F2501BC6D27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1C707F9-D2B6-482B-A973-3B1F27064C87}"/>
              </a:ext>
            </a:extLst>
          </p:cNvPr>
          <p:cNvSpPr>
            <a:spLocks noGrp="1"/>
          </p:cNvSpPr>
          <p:nvPr>
            <p:ph type="body" sz="quarter" idx="18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6FE6A25-073A-4244-922F-5950990DF865}"/>
              </a:ext>
            </a:extLst>
          </p:cNvPr>
          <p:cNvSpPr>
            <a:spLocks noGrp="1"/>
          </p:cNvSpPr>
          <p:nvPr>
            <p:ph type="body" sz="quarter" idx="18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DC30CAA-B85C-42A0-9B02-05C770CB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3" y="238071"/>
            <a:ext cx="4137928" cy="15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09990"/>
      </p:ext>
    </p:extLst>
  </p:cSld>
  <p:clrMapOvr>
    <a:masterClrMapping/>
  </p:clrMapOvr>
</p:sld>
</file>

<file path=ppt/theme/theme1.xml><?xml version="1.0" encoding="utf-8"?>
<a:theme xmlns:a="http://schemas.openxmlformats.org/drawingml/2006/main" name="GRC_2022_Poster_Template_56x36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39">
      <a:dk1>
        <a:srgbClr val="000000"/>
      </a:dk1>
      <a:lt1>
        <a:srgbClr val="FFFFFF"/>
      </a:lt1>
      <a:dk2>
        <a:srgbClr val="000000"/>
      </a:dk2>
      <a:lt2>
        <a:srgbClr val="FDC30F"/>
      </a:lt2>
      <a:accent1>
        <a:srgbClr val="70FAEF"/>
      </a:accent1>
      <a:accent2>
        <a:srgbClr val="00BDA6"/>
      </a:accent2>
      <a:accent3>
        <a:srgbClr val="FD9112"/>
      </a:accent3>
      <a:accent4>
        <a:srgbClr val="C51D2E"/>
      </a:accent4>
      <a:accent5>
        <a:srgbClr val="FDC30F"/>
      </a:accent5>
      <a:accent6>
        <a:srgbClr val="FDC30F"/>
      </a:accent6>
      <a:hlink>
        <a:srgbClr val="00BDA6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110</Words>
  <Application>Microsoft Office PowerPoint</Application>
  <PresentationFormat>Custom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AvenirNext LT Pro Medium</vt:lpstr>
      <vt:lpstr>AvenirNext LT Pro Regular</vt:lpstr>
      <vt:lpstr>Calibri</vt:lpstr>
      <vt:lpstr>Times New Roman</vt:lpstr>
      <vt:lpstr>Trebuchet MS</vt:lpstr>
      <vt:lpstr>GRC_2022_Poster_Template_56x36</vt:lpstr>
      <vt:lpstr>Office Theme</vt:lpstr>
      <vt:lpstr>Poster Requirments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E-Poster Requirements</dc:title>
  <dc:creator>Vicki Lindberg</dc:creator>
  <cp:lastModifiedBy>Serena Soterakopoulos</cp:lastModifiedBy>
  <cp:revision>26</cp:revision>
  <dcterms:created xsi:type="dcterms:W3CDTF">2020-07-20T19:03:17Z</dcterms:created>
  <dcterms:modified xsi:type="dcterms:W3CDTF">2022-02-14T20:35:44Z</dcterms:modified>
</cp:coreProperties>
</file>